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83" r:id="rId4"/>
    <p:sldId id="282" r:id="rId5"/>
    <p:sldId id="284" r:id="rId6"/>
    <p:sldId id="275" r:id="rId7"/>
    <p:sldId id="276" r:id="rId8"/>
    <p:sldId id="277" r:id="rId9"/>
    <p:sldId id="278" r:id="rId10"/>
    <p:sldId id="279" r:id="rId11"/>
    <p:sldId id="280" r:id="rId12"/>
    <p:sldId id="281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E8AEBD-2821-4DE3-864A-57C151AD5E13}" v="9" dt="2024-12-19T08:23:02.6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81" autoAdjust="0"/>
    <p:restoredTop sz="94660"/>
  </p:normalViewPr>
  <p:slideViewPr>
    <p:cSldViewPr snapToGrid="0">
      <p:cViewPr>
        <p:scale>
          <a:sx n="100" d="100"/>
          <a:sy n="100" d="100"/>
        </p:scale>
        <p:origin x="752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ari, Shair" userId="9cd8286b-29ac-44f1-bef1-3aa065f32b13" providerId="ADAL" clId="{A367BE18-1E43-47C5-A4A4-11181E302CAB}"/>
    <pc:docChg chg="addSld modSld">
      <pc:chgData name="Nazari, Shair" userId="9cd8286b-29ac-44f1-bef1-3aa065f32b13" providerId="ADAL" clId="{A367BE18-1E43-47C5-A4A4-11181E302CAB}" dt="2021-11-08T09:18:12.576" v="10" actId="1076"/>
      <pc:docMkLst>
        <pc:docMk/>
      </pc:docMkLst>
      <pc:sldChg chg="modSp mod">
        <pc:chgData name="Nazari, Shair" userId="9cd8286b-29ac-44f1-bef1-3aa065f32b13" providerId="ADAL" clId="{A367BE18-1E43-47C5-A4A4-11181E302CAB}" dt="2021-11-07T15:06:34.617" v="2" actId="20577"/>
        <pc:sldMkLst>
          <pc:docMk/>
          <pc:sldMk cId="2157538634" sldId="256"/>
        </pc:sldMkLst>
      </pc:sldChg>
      <pc:sldChg chg="modSp mod">
        <pc:chgData name="Nazari, Shair" userId="9cd8286b-29ac-44f1-bef1-3aa065f32b13" providerId="ADAL" clId="{A367BE18-1E43-47C5-A4A4-11181E302CAB}" dt="2021-11-08T09:17:07.471" v="5" actId="14100"/>
        <pc:sldMkLst>
          <pc:docMk/>
          <pc:sldMk cId="1013839643" sldId="257"/>
        </pc:sldMkLst>
      </pc:sldChg>
      <pc:sldChg chg="addSp modSp new mod">
        <pc:chgData name="Nazari, Shair" userId="9cd8286b-29ac-44f1-bef1-3aa065f32b13" providerId="ADAL" clId="{A367BE18-1E43-47C5-A4A4-11181E302CAB}" dt="2021-11-08T09:18:12.576" v="10" actId="1076"/>
        <pc:sldMkLst>
          <pc:docMk/>
          <pc:sldMk cId="2448514144" sldId="270"/>
        </pc:sldMkLst>
      </pc:sldChg>
    </pc:docChg>
  </pc:docChgLst>
  <pc:docChgLst>
    <pc:chgData name="Nazari, Shair" userId="9cd8286b-29ac-44f1-bef1-3aa065f32b13" providerId="ADAL" clId="{A749986D-B5B9-4449-BF6F-CBF620C51DA3}"/>
    <pc:docChg chg="undo custSel addSld delSld modSld sldOrd">
      <pc:chgData name="Nazari, Shair" userId="9cd8286b-29ac-44f1-bef1-3aa065f32b13" providerId="ADAL" clId="{A749986D-B5B9-4449-BF6F-CBF620C51DA3}" dt="2022-10-29T11:02:16.837" v="70" actId="1076"/>
      <pc:docMkLst>
        <pc:docMk/>
      </pc:docMkLst>
      <pc:sldChg chg="del">
        <pc:chgData name="Nazari, Shair" userId="9cd8286b-29ac-44f1-bef1-3aa065f32b13" providerId="ADAL" clId="{A749986D-B5B9-4449-BF6F-CBF620C51DA3}" dt="2022-10-29T10:52:49.565" v="38" actId="47"/>
        <pc:sldMkLst>
          <pc:docMk/>
          <pc:sldMk cId="1013839643" sldId="257"/>
        </pc:sldMkLst>
      </pc:sldChg>
      <pc:sldChg chg="addSp modSp mod">
        <pc:chgData name="Nazari, Shair" userId="9cd8286b-29ac-44f1-bef1-3aa065f32b13" providerId="ADAL" clId="{A749986D-B5B9-4449-BF6F-CBF620C51DA3}" dt="2022-10-29T11:01:43.191" v="66" actId="1076"/>
        <pc:sldMkLst>
          <pc:docMk/>
          <pc:sldMk cId="2542951433" sldId="258"/>
        </pc:sldMkLst>
      </pc:sldChg>
      <pc:sldChg chg="del">
        <pc:chgData name="Nazari, Shair" userId="9cd8286b-29ac-44f1-bef1-3aa065f32b13" providerId="ADAL" clId="{A749986D-B5B9-4449-BF6F-CBF620C51DA3}" dt="2022-10-29T10:56:25.380" v="43" actId="47"/>
        <pc:sldMkLst>
          <pc:docMk/>
          <pc:sldMk cId="2171039736" sldId="262"/>
        </pc:sldMkLst>
      </pc:sldChg>
      <pc:sldChg chg="del">
        <pc:chgData name="Nazari, Shair" userId="9cd8286b-29ac-44f1-bef1-3aa065f32b13" providerId="ADAL" clId="{A749986D-B5B9-4449-BF6F-CBF620C51DA3}" dt="2022-10-29T10:56:40.631" v="44" actId="47"/>
        <pc:sldMkLst>
          <pc:docMk/>
          <pc:sldMk cId="309055274" sldId="263"/>
        </pc:sldMkLst>
      </pc:sldChg>
      <pc:sldChg chg="del">
        <pc:chgData name="Nazari, Shair" userId="9cd8286b-29ac-44f1-bef1-3aa065f32b13" providerId="ADAL" clId="{A749986D-B5B9-4449-BF6F-CBF620C51DA3}" dt="2022-10-29T10:56:58.693" v="45" actId="47"/>
        <pc:sldMkLst>
          <pc:docMk/>
          <pc:sldMk cId="284060344" sldId="264"/>
        </pc:sldMkLst>
      </pc:sldChg>
      <pc:sldChg chg="del">
        <pc:chgData name="Nazari, Shair" userId="9cd8286b-29ac-44f1-bef1-3aa065f32b13" providerId="ADAL" clId="{A749986D-B5B9-4449-BF6F-CBF620C51DA3}" dt="2022-10-29T11:00:10.815" v="55" actId="47"/>
        <pc:sldMkLst>
          <pc:docMk/>
          <pc:sldMk cId="1531260548" sldId="265"/>
        </pc:sldMkLst>
      </pc:sldChg>
      <pc:sldChg chg="del">
        <pc:chgData name="Nazari, Shair" userId="9cd8286b-29ac-44f1-bef1-3aa065f32b13" providerId="ADAL" clId="{A749986D-B5B9-4449-BF6F-CBF620C51DA3}" dt="2022-10-29T11:00:05.628" v="54" actId="47"/>
        <pc:sldMkLst>
          <pc:docMk/>
          <pc:sldMk cId="1590819021" sldId="267"/>
        </pc:sldMkLst>
      </pc:sldChg>
      <pc:sldChg chg="del">
        <pc:chgData name="Nazari, Shair" userId="9cd8286b-29ac-44f1-bef1-3aa065f32b13" providerId="ADAL" clId="{A749986D-B5B9-4449-BF6F-CBF620C51DA3}" dt="2022-10-29T11:00:04.114" v="53" actId="47"/>
        <pc:sldMkLst>
          <pc:docMk/>
          <pc:sldMk cId="1093431407" sldId="268"/>
        </pc:sldMkLst>
      </pc:sldChg>
      <pc:sldChg chg="addSp delSp modSp mod ord modAnim">
        <pc:chgData name="Nazari, Shair" userId="9cd8286b-29ac-44f1-bef1-3aa065f32b13" providerId="ADAL" clId="{A749986D-B5B9-4449-BF6F-CBF620C51DA3}" dt="2022-10-29T10:35:04.962" v="37" actId="1076"/>
        <pc:sldMkLst>
          <pc:docMk/>
          <pc:sldMk cId="2426648199" sldId="269"/>
        </pc:sldMkLst>
      </pc:sldChg>
      <pc:sldChg chg="del">
        <pc:chgData name="Nazari, Shair" userId="9cd8286b-29ac-44f1-bef1-3aa065f32b13" providerId="ADAL" clId="{A749986D-B5B9-4449-BF6F-CBF620C51DA3}" dt="2022-10-29T10:53:04.242" v="39" actId="47"/>
        <pc:sldMkLst>
          <pc:docMk/>
          <pc:sldMk cId="2448514144" sldId="270"/>
        </pc:sldMkLst>
      </pc:sldChg>
      <pc:sldChg chg="addSp modSp add mod ord">
        <pc:chgData name="Nazari, Shair" userId="9cd8286b-29ac-44f1-bef1-3aa065f32b13" providerId="ADAL" clId="{A749986D-B5B9-4449-BF6F-CBF620C51DA3}" dt="2022-10-29T10:58:11.027" v="52" actId="1076"/>
        <pc:sldMkLst>
          <pc:docMk/>
          <pc:sldMk cId="154123967" sldId="271"/>
        </pc:sldMkLst>
      </pc:sldChg>
      <pc:sldChg chg="new del">
        <pc:chgData name="Nazari, Shair" userId="9cd8286b-29ac-44f1-bef1-3aa065f32b13" providerId="ADAL" clId="{A749986D-B5B9-4449-BF6F-CBF620C51DA3}" dt="2022-10-29T10:30:41.008" v="6" actId="680"/>
        <pc:sldMkLst>
          <pc:docMk/>
          <pc:sldMk cId="3325772749" sldId="271"/>
        </pc:sldMkLst>
      </pc:sldChg>
      <pc:sldChg chg="addSp modSp add mod ord">
        <pc:chgData name="Nazari, Shair" userId="9cd8286b-29ac-44f1-bef1-3aa065f32b13" providerId="ADAL" clId="{A749986D-B5B9-4449-BF6F-CBF620C51DA3}" dt="2022-10-29T11:00:54.029" v="64" actId="14100"/>
        <pc:sldMkLst>
          <pc:docMk/>
          <pc:sldMk cId="4043619464" sldId="272"/>
        </pc:sldMkLst>
      </pc:sldChg>
      <pc:sldChg chg="addSp modSp add mod replId">
        <pc:chgData name="Nazari, Shair" userId="9cd8286b-29ac-44f1-bef1-3aa065f32b13" providerId="ADAL" clId="{A749986D-B5B9-4449-BF6F-CBF620C51DA3}" dt="2022-10-29T11:02:16.837" v="70" actId="1076"/>
        <pc:sldMkLst>
          <pc:docMk/>
          <pc:sldMk cId="4281985765" sldId="273"/>
        </pc:sldMkLst>
      </pc:sldChg>
    </pc:docChg>
  </pc:docChgLst>
  <pc:docChgLst>
    <pc:chgData name="Nazari, Shair" userId="9cd8286b-29ac-44f1-bef1-3aa065f32b13" providerId="ADAL" clId="{0BE8AEBD-2821-4DE3-864A-57C151AD5E13}"/>
    <pc:docChg chg="custSel addSld delSld modSld sldOrd">
      <pc:chgData name="Nazari, Shair" userId="9cd8286b-29ac-44f1-bef1-3aa065f32b13" providerId="ADAL" clId="{0BE8AEBD-2821-4DE3-864A-57C151AD5E13}" dt="2024-12-19T08:23:52.130" v="216" actId="1076"/>
      <pc:docMkLst>
        <pc:docMk/>
      </pc:docMkLst>
      <pc:sldChg chg="addSp delSp modSp mod">
        <pc:chgData name="Nazari, Shair" userId="9cd8286b-29ac-44f1-bef1-3aa065f32b13" providerId="ADAL" clId="{0BE8AEBD-2821-4DE3-864A-57C151AD5E13}" dt="2024-12-19T07:58:50.834" v="184" actId="1076"/>
        <pc:sldMkLst>
          <pc:docMk/>
          <pc:sldMk cId="2157538634" sldId="256"/>
        </pc:sldMkLst>
        <pc:spChg chg="del">
          <ac:chgData name="Nazari, Shair" userId="9cd8286b-29ac-44f1-bef1-3aa065f32b13" providerId="ADAL" clId="{0BE8AEBD-2821-4DE3-864A-57C151AD5E13}" dt="2024-12-19T07:44:21.691" v="27" actId="478"/>
          <ac:spMkLst>
            <pc:docMk/>
            <pc:sldMk cId="2157538634" sldId="256"/>
            <ac:spMk id="2" creationId="{93F1F8BB-FD4A-4081-A05D-CE7BB1E015B2}"/>
          </ac:spMkLst>
        </pc:spChg>
        <pc:spChg chg="add del mod">
          <ac:chgData name="Nazari, Shair" userId="9cd8286b-29ac-44f1-bef1-3aa065f32b13" providerId="ADAL" clId="{0BE8AEBD-2821-4DE3-864A-57C151AD5E13}" dt="2024-12-19T07:44:23.682" v="28" actId="478"/>
          <ac:spMkLst>
            <pc:docMk/>
            <pc:sldMk cId="2157538634" sldId="256"/>
            <ac:spMk id="4" creationId="{5EBFC903-0D20-C333-C91B-588FCD55EB26}"/>
          </ac:spMkLst>
        </pc:spChg>
        <pc:picChg chg="add del mod">
          <ac:chgData name="Nazari, Shair" userId="9cd8286b-29ac-44f1-bef1-3aa065f32b13" providerId="ADAL" clId="{0BE8AEBD-2821-4DE3-864A-57C151AD5E13}" dt="2024-12-19T07:48:13.097" v="47" actId="21"/>
          <ac:picMkLst>
            <pc:docMk/>
            <pc:sldMk cId="2157538634" sldId="256"/>
            <ac:picMk id="6" creationId="{BA1D6ACF-51FE-71DC-7676-7FD7AA61A25F}"/>
          </ac:picMkLst>
        </pc:picChg>
        <pc:picChg chg="add mod modCrop">
          <ac:chgData name="Nazari, Shair" userId="9cd8286b-29ac-44f1-bef1-3aa065f32b13" providerId="ADAL" clId="{0BE8AEBD-2821-4DE3-864A-57C151AD5E13}" dt="2024-12-19T07:58:47.898" v="183" actId="1076"/>
          <ac:picMkLst>
            <pc:docMk/>
            <pc:sldMk cId="2157538634" sldId="256"/>
            <ac:picMk id="8" creationId="{D63CC3A3-40D3-FC30-653E-D10215F6E8C2}"/>
          </ac:picMkLst>
        </pc:picChg>
        <pc:picChg chg="add mod modCrop">
          <ac:chgData name="Nazari, Shair" userId="9cd8286b-29ac-44f1-bef1-3aa065f32b13" providerId="ADAL" clId="{0BE8AEBD-2821-4DE3-864A-57C151AD5E13}" dt="2024-12-19T07:58:50.834" v="184" actId="1076"/>
          <ac:picMkLst>
            <pc:docMk/>
            <pc:sldMk cId="2157538634" sldId="256"/>
            <ac:picMk id="9" creationId="{410C0B58-E751-DCBA-40CF-D90071EC9755}"/>
          </ac:picMkLst>
        </pc:picChg>
      </pc:sldChg>
      <pc:sldChg chg="del">
        <pc:chgData name="Nazari, Shair" userId="9cd8286b-29ac-44f1-bef1-3aa065f32b13" providerId="ADAL" clId="{0BE8AEBD-2821-4DE3-864A-57C151AD5E13}" dt="2024-12-19T07:47:24.838" v="42" actId="47"/>
        <pc:sldMkLst>
          <pc:docMk/>
          <pc:sldMk cId="2542951433" sldId="258"/>
        </pc:sldMkLst>
      </pc:sldChg>
      <pc:sldChg chg="modSp mod">
        <pc:chgData name="Nazari, Shair" userId="9cd8286b-29ac-44f1-bef1-3aa065f32b13" providerId="ADAL" clId="{0BE8AEBD-2821-4DE3-864A-57C151AD5E13}" dt="2024-12-19T07:59:00.468" v="185" actId="207"/>
        <pc:sldMkLst>
          <pc:docMk/>
          <pc:sldMk cId="1972247763" sldId="261"/>
        </pc:sldMkLst>
        <pc:spChg chg="mod">
          <ac:chgData name="Nazari, Shair" userId="9cd8286b-29ac-44f1-bef1-3aa065f32b13" providerId="ADAL" clId="{0BE8AEBD-2821-4DE3-864A-57C151AD5E13}" dt="2024-12-19T07:59:00.468" v="185" actId="207"/>
          <ac:spMkLst>
            <pc:docMk/>
            <pc:sldMk cId="1972247763" sldId="261"/>
            <ac:spMk id="3" creationId="{AEC2FE43-8BBD-4EB0-81D1-A660E2234636}"/>
          </ac:spMkLst>
        </pc:spChg>
      </pc:sldChg>
      <pc:sldChg chg="del">
        <pc:chgData name="Nazari, Shair" userId="9cd8286b-29ac-44f1-bef1-3aa065f32b13" providerId="ADAL" clId="{0BE8AEBD-2821-4DE3-864A-57C151AD5E13}" dt="2024-12-19T07:47:21.261" v="39" actId="47"/>
        <pc:sldMkLst>
          <pc:docMk/>
          <pc:sldMk cId="2426648199" sldId="269"/>
        </pc:sldMkLst>
      </pc:sldChg>
      <pc:sldChg chg="del">
        <pc:chgData name="Nazari, Shair" userId="9cd8286b-29ac-44f1-bef1-3aa065f32b13" providerId="ADAL" clId="{0BE8AEBD-2821-4DE3-864A-57C151AD5E13}" dt="2024-12-19T07:47:22.353" v="40" actId="47"/>
        <pc:sldMkLst>
          <pc:docMk/>
          <pc:sldMk cId="154123967" sldId="271"/>
        </pc:sldMkLst>
      </pc:sldChg>
      <pc:sldChg chg="del">
        <pc:chgData name="Nazari, Shair" userId="9cd8286b-29ac-44f1-bef1-3aa065f32b13" providerId="ADAL" clId="{0BE8AEBD-2821-4DE3-864A-57C151AD5E13}" dt="2024-12-19T07:47:23.496" v="41" actId="47"/>
        <pc:sldMkLst>
          <pc:docMk/>
          <pc:sldMk cId="4043619464" sldId="272"/>
        </pc:sldMkLst>
      </pc:sldChg>
      <pc:sldChg chg="del">
        <pc:chgData name="Nazari, Shair" userId="9cd8286b-29ac-44f1-bef1-3aa065f32b13" providerId="ADAL" clId="{0BE8AEBD-2821-4DE3-864A-57C151AD5E13}" dt="2024-12-19T07:47:26.035" v="43" actId="47"/>
        <pc:sldMkLst>
          <pc:docMk/>
          <pc:sldMk cId="4281985765" sldId="273"/>
        </pc:sldMkLst>
      </pc:sldChg>
      <pc:sldChg chg="addSp delSp modSp new del mod">
        <pc:chgData name="Nazari, Shair" userId="9cd8286b-29ac-44f1-bef1-3aa065f32b13" providerId="ADAL" clId="{0BE8AEBD-2821-4DE3-864A-57C151AD5E13}" dt="2024-12-19T07:50:28.724" v="71" actId="47"/>
        <pc:sldMkLst>
          <pc:docMk/>
          <pc:sldMk cId="647809658" sldId="274"/>
        </pc:sldMkLst>
        <pc:spChg chg="del">
          <ac:chgData name="Nazari, Shair" userId="9cd8286b-29ac-44f1-bef1-3aa065f32b13" providerId="ADAL" clId="{0BE8AEBD-2821-4DE3-864A-57C151AD5E13}" dt="2024-12-19T07:47:07.367" v="36" actId="478"/>
          <ac:spMkLst>
            <pc:docMk/>
            <pc:sldMk cId="647809658" sldId="274"/>
            <ac:spMk id="2" creationId="{ACCFFF56-E14C-226C-D850-9861F29CF8EF}"/>
          </ac:spMkLst>
        </pc:spChg>
        <pc:spChg chg="del">
          <ac:chgData name="Nazari, Shair" userId="9cd8286b-29ac-44f1-bef1-3aa065f32b13" providerId="ADAL" clId="{0BE8AEBD-2821-4DE3-864A-57C151AD5E13}" dt="2024-12-19T07:47:09.930" v="37" actId="478"/>
          <ac:spMkLst>
            <pc:docMk/>
            <pc:sldMk cId="647809658" sldId="274"/>
            <ac:spMk id="3" creationId="{9C41F45F-9EA1-65CB-CC35-2E0D13DFB8AD}"/>
          </ac:spMkLst>
        </pc:spChg>
        <pc:picChg chg="add mod">
          <ac:chgData name="Nazari, Shair" userId="9cd8286b-29ac-44f1-bef1-3aa065f32b13" providerId="ADAL" clId="{0BE8AEBD-2821-4DE3-864A-57C151AD5E13}" dt="2024-12-19T07:48:34.749" v="55" actId="14100"/>
          <ac:picMkLst>
            <pc:docMk/>
            <pc:sldMk cId="647809658" sldId="274"/>
            <ac:picMk id="5" creationId="{C88D3C46-6C90-8783-FDD5-8E1F0D8270D6}"/>
          </ac:picMkLst>
        </pc:picChg>
        <pc:picChg chg="add mod">
          <ac:chgData name="Nazari, Shair" userId="9cd8286b-29ac-44f1-bef1-3aa065f32b13" providerId="ADAL" clId="{0BE8AEBD-2821-4DE3-864A-57C151AD5E13}" dt="2024-12-19T07:48:31.773" v="54" actId="1076"/>
          <ac:picMkLst>
            <pc:docMk/>
            <pc:sldMk cId="647809658" sldId="274"/>
            <ac:picMk id="6" creationId="{BA1D6ACF-51FE-71DC-7676-7FD7AA61A25F}"/>
          </ac:picMkLst>
        </pc:picChg>
      </pc:sldChg>
      <pc:sldChg chg="addSp delSp modSp add mod">
        <pc:chgData name="Nazari, Shair" userId="9cd8286b-29ac-44f1-bef1-3aa065f32b13" providerId="ADAL" clId="{0BE8AEBD-2821-4DE3-864A-57C151AD5E13}" dt="2024-12-19T07:57:40.784" v="164" actId="1076"/>
        <pc:sldMkLst>
          <pc:docMk/>
          <pc:sldMk cId="1415310684" sldId="275"/>
        </pc:sldMkLst>
        <pc:picChg chg="add del">
          <ac:chgData name="Nazari, Shair" userId="9cd8286b-29ac-44f1-bef1-3aa065f32b13" providerId="ADAL" clId="{0BE8AEBD-2821-4DE3-864A-57C151AD5E13}" dt="2024-12-19T07:49:20.563" v="58" actId="478"/>
          <ac:picMkLst>
            <pc:docMk/>
            <pc:sldMk cId="1415310684" sldId="275"/>
            <ac:picMk id="3" creationId="{EFB2A23F-1F6C-9120-878D-EDBDE0B2C890}"/>
          </ac:picMkLst>
        </pc:picChg>
        <pc:picChg chg="add mod modCrop">
          <ac:chgData name="Nazari, Shair" userId="9cd8286b-29ac-44f1-bef1-3aa065f32b13" providerId="ADAL" clId="{0BE8AEBD-2821-4DE3-864A-57C151AD5E13}" dt="2024-12-19T07:57:34.481" v="162" actId="1076"/>
          <ac:picMkLst>
            <pc:docMk/>
            <pc:sldMk cId="1415310684" sldId="275"/>
            <ac:picMk id="5" creationId="{A002C8F3-C2A6-46B8-B4EC-997F706A2B78}"/>
          </ac:picMkLst>
        </pc:picChg>
        <pc:picChg chg="add mod modCrop">
          <ac:chgData name="Nazari, Shair" userId="9cd8286b-29ac-44f1-bef1-3aa065f32b13" providerId="ADAL" clId="{0BE8AEBD-2821-4DE3-864A-57C151AD5E13}" dt="2024-12-19T07:57:36.927" v="163" actId="1076"/>
          <ac:picMkLst>
            <pc:docMk/>
            <pc:sldMk cId="1415310684" sldId="275"/>
            <ac:picMk id="6" creationId="{03378124-8327-857B-5205-EA5437D6567D}"/>
          </ac:picMkLst>
        </pc:picChg>
        <pc:picChg chg="add mod modCrop">
          <ac:chgData name="Nazari, Shair" userId="9cd8286b-29ac-44f1-bef1-3aa065f32b13" providerId="ADAL" clId="{0BE8AEBD-2821-4DE3-864A-57C151AD5E13}" dt="2024-12-19T07:57:40.784" v="164" actId="1076"/>
          <ac:picMkLst>
            <pc:docMk/>
            <pc:sldMk cId="1415310684" sldId="275"/>
            <ac:picMk id="7" creationId="{02B10E75-9781-F0BE-18D3-FCEADADC8F32}"/>
          </ac:picMkLst>
        </pc:picChg>
      </pc:sldChg>
      <pc:sldChg chg="addSp modSp add mod">
        <pc:chgData name="Nazari, Shair" userId="9cd8286b-29ac-44f1-bef1-3aa065f32b13" providerId="ADAL" clId="{0BE8AEBD-2821-4DE3-864A-57C151AD5E13}" dt="2024-12-19T08:23:52.130" v="216" actId="1076"/>
        <pc:sldMkLst>
          <pc:docMk/>
          <pc:sldMk cId="1236275457" sldId="276"/>
        </pc:sldMkLst>
        <pc:picChg chg="add mod modCrop">
          <ac:chgData name="Nazari, Shair" userId="9cd8286b-29ac-44f1-bef1-3aa065f32b13" providerId="ADAL" clId="{0BE8AEBD-2821-4DE3-864A-57C151AD5E13}" dt="2024-12-19T08:23:30.062" v="208" actId="1076"/>
          <ac:picMkLst>
            <pc:docMk/>
            <pc:sldMk cId="1236275457" sldId="276"/>
            <ac:picMk id="3" creationId="{BA69DC79-4F78-0250-A808-24C038CB852E}"/>
          </ac:picMkLst>
        </pc:picChg>
        <pc:picChg chg="add mod modCrop">
          <ac:chgData name="Nazari, Shair" userId="9cd8286b-29ac-44f1-bef1-3aa065f32b13" providerId="ADAL" clId="{0BE8AEBD-2821-4DE3-864A-57C151AD5E13}" dt="2024-12-19T08:23:48.278" v="215" actId="1076"/>
          <ac:picMkLst>
            <pc:docMk/>
            <pc:sldMk cId="1236275457" sldId="276"/>
            <ac:picMk id="4" creationId="{A9431C2A-0779-FD4A-3A1A-0E2FDE871133}"/>
          </ac:picMkLst>
        </pc:picChg>
        <pc:picChg chg="add mod modCrop">
          <ac:chgData name="Nazari, Shair" userId="9cd8286b-29ac-44f1-bef1-3aa065f32b13" providerId="ADAL" clId="{0BE8AEBD-2821-4DE3-864A-57C151AD5E13}" dt="2024-12-19T08:23:52.130" v="216" actId="1076"/>
          <ac:picMkLst>
            <pc:docMk/>
            <pc:sldMk cId="1236275457" sldId="276"/>
            <ac:picMk id="5" creationId="{1AA61EE5-0BB4-15BF-A2B8-16A8BD280788}"/>
          </ac:picMkLst>
        </pc:picChg>
      </pc:sldChg>
      <pc:sldChg chg="add replId">
        <pc:chgData name="Nazari, Shair" userId="9cd8286b-29ac-44f1-bef1-3aa065f32b13" providerId="ADAL" clId="{0BE8AEBD-2821-4DE3-864A-57C151AD5E13}" dt="2024-12-19T07:47:34.577" v="44" actId="2890"/>
        <pc:sldMkLst>
          <pc:docMk/>
          <pc:sldMk cId="3007407482" sldId="277"/>
        </pc:sldMkLst>
      </pc:sldChg>
      <pc:sldChg chg="add">
        <pc:chgData name="Nazari, Shair" userId="9cd8286b-29ac-44f1-bef1-3aa065f32b13" providerId="ADAL" clId="{0BE8AEBD-2821-4DE3-864A-57C151AD5E13}" dt="2024-12-19T07:47:42.311" v="45" actId="2890"/>
        <pc:sldMkLst>
          <pc:docMk/>
          <pc:sldMk cId="1501962797" sldId="278"/>
        </pc:sldMkLst>
      </pc:sldChg>
      <pc:sldChg chg="add replId">
        <pc:chgData name="Nazari, Shair" userId="9cd8286b-29ac-44f1-bef1-3aa065f32b13" providerId="ADAL" clId="{0BE8AEBD-2821-4DE3-864A-57C151AD5E13}" dt="2024-12-19T07:47:42.311" v="45" actId="2890"/>
        <pc:sldMkLst>
          <pc:docMk/>
          <pc:sldMk cId="2372740515" sldId="279"/>
        </pc:sldMkLst>
      </pc:sldChg>
      <pc:sldChg chg="add replId">
        <pc:chgData name="Nazari, Shair" userId="9cd8286b-29ac-44f1-bef1-3aa065f32b13" providerId="ADAL" clId="{0BE8AEBD-2821-4DE3-864A-57C151AD5E13}" dt="2024-12-19T07:47:42.311" v="45" actId="2890"/>
        <pc:sldMkLst>
          <pc:docMk/>
          <pc:sldMk cId="3940862431" sldId="280"/>
        </pc:sldMkLst>
      </pc:sldChg>
      <pc:sldChg chg="add replId">
        <pc:chgData name="Nazari, Shair" userId="9cd8286b-29ac-44f1-bef1-3aa065f32b13" providerId="ADAL" clId="{0BE8AEBD-2821-4DE3-864A-57C151AD5E13}" dt="2024-12-19T07:47:42.311" v="45" actId="2890"/>
        <pc:sldMkLst>
          <pc:docMk/>
          <pc:sldMk cId="1956162976" sldId="281"/>
        </pc:sldMkLst>
      </pc:sldChg>
      <pc:sldChg chg="addSp delSp modSp add mod">
        <pc:chgData name="Nazari, Shair" userId="9cd8286b-29ac-44f1-bef1-3aa065f32b13" providerId="ADAL" clId="{0BE8AEBD-2821-4DE3-864A-57C151AD5E13}" dt="2024-12-19T07:54:15.516" v="105" actId="1582"/>
        <pc:sldMkLst>
          <pc:docMk/>
          <pc:sldMk cId="2482111020" sldId="282"/>
        </pc:sldMkLst>
        <pc:picChg chg="add mod">
          <ac:chgData name="Nazari, Shair" userId="9cd8286b-29ac-44f1-bef1-3aa065f32b13" providerId="ADAL" clId="{0BE8AEBD-2821-4DE3-864A-57C151AD5E13}" dt="2024-12-19T07:51:35.672" v="86"/>
          <ac:picMkLst>
            <pc:docMk/>
            <pc:sldMk cId="2482111020" sldId="282"/>
            <ac:picMk id="2" creationId="{0C33C27E-3918-F8C2-7CAD-2FA5C41A6D36}"/>
          </ac:picMkLst>
        </pc:picChg>
        <pc:picChg chg="add mod modCrop">
          <ac:chgData name="Nazari, Shair" userId="9cd8286b-29ac-44f1-bef1-3aa065f32b13" providerId="ADAL" clId="{0BE8AEBD-2821-4DE3-864A-57C151AD5E13}" dt="2024-12-19T07:54:15.516" v="105" actId="1582"/>
          <ac:picMkLst>
            <pc:docMk/>
            <pc:sldMk cId="2482111020" sldId="282"/>
            <ac:picMk id="3" creationId="{44A06812-5DD4-FA94-229A-9B9840E1D635}"/>
          </ac:picMkLst>
        </pc:picChg>
        <pc:picChg chg="mod modCrop">
          <ac:chgData name="Nazari, Shair" userId="9cd8286b-29ac-44f1-bef1-3aa065f32b13" providerId="ADAL" clId="{0BE8AEBD-2821-4DE3-864A-57C151AD5E13}" dt="2024-12-19T07:49:41.706" v="60" actId="732"/>
          <ac:picMkLst>
            <pc:docMk/>
            <pc:sldMk cId="2482111020" sldId="282"/>
            <ac:picMk id="5" creationId="{10857887-D8C7-FBF5-2D27-BB764A31DE76}"/>
          </ac:picMkLst>
        </pc:picChg>
        <pc:picChg chg="del">
          <ac:chgData name="Nazari, Shair" userId="9cd8286b-29ac-44f1-bef1-3aa065f32b13" providerId="ADAL" clId="{0BE8AEBD-2821-4DE3-864A-57C151AD5E13}" dt="2024-12-19T07:51:34.542" v="85" actId="478"/>
          <ac:picMkLst>
            <pc:docMk/>
            <pc:sldMk cId="2482111020" sldId="282"/>
            <ac:picMk id="6" creationId="{EFACA585-FD4F-C6F4-8715-2FDA8D1294A6}"/>
          </ac:picMkLst>
        </pc:picChg>
      </pc:sldChg>
      <pc:sldChg chg="addSp modSp add mod ord">
        <pc:chgData name="Nazari, Shair" userId="9cd8286b-29ac-44f1-bef1-3aa065f32b13" providerId="ADAL" clId="{0BE8AEBD-2821-4DE3-864A-57C151AD5E13}" dt="2024-12-19T07:54:25.618" v="107" actId="1582"/>
        <pc:sldMkLst>
          <pc:docMk/>
          <pc:sldMk cId="3078993989" sldId="283"/>
        </pc:sldMkLst>
        <pc:picChg chg="add mod modCrop">
          <ac:chgData name="Nazari, Shair" userId="9cd8286b-29ac-44f1-bef1-3aa065f32b13" providerId="ADAL" clId="{0BE8AEBD-2821-4DE3-864A-57C151AD5E13}" dt="2024-12-19T07:54:25.618" v="107" actId="1582"/>
          <ac:picMkLst>
            <pc:docMk/>
            <pc:sldMk cId="3078993989" sldId="283"/>
            <ac:picMk id="3" creationId="{991B337B-5305-A64B-B739-3B16D8874EA8}"/>
          </ac:picMkLst>
        </pc:picChg>
        <pc:picChg chg="mod modCrop">
          <ac:chgData name="Nazari, Shair" userId="9cd8286b-29ac-44f1-bef1-3aa065f32b13" providerId="ADAL" clId="{0BE8AEBD-2821-4DE3-864A-57C151AD5E13}" dt="2024-12-19T07:51:27.670" v="84" actId="1076"/>
          <ac:picMkLst>
            <pc:docMk/>
            <pc:sldMk cId="3078993989" sldId="283"/>
            <ac:picMk id="6" creationId="{DF2E7867-49CE-AB6F-1D41-1B8FD29E6D75}"/>
          </ac:picMkLst>
        </pc:picChg>
      </pc:sldChg>
      <pc:sldChg chg="addSp modSp add mod">
        <pc:chgData name="Nazari, Shair" userId="9cd8286b-29ac-44f1-bef1-3aa065f32b13" providerId="ADAL" clId="{0BE8AEBD-2821-4DE3-864A-57C151AD5E13}" dt="2024-12-19T07:57:52.166" v="168" actId="1076"/>
        <pc:sldMkLst>
          <pc:docMk/>
          <pc:sldMk cId="2112669006" sldId="284"/>
        </pc:sldMkLst>
        <pc:picChg chg="mod">
          <ac:chgData name="Nazari, Shair" userId="9cd8286b-29ac-44f1-bef1-3aa065f32b13" providerId="ADAL" clId="{0BE8AEBD-2821-4DE3-864A-57C151AD5E13}" dt="2024-12-19T07:57:52.166" v="168" actId="1076"/>
          <ac:picMkLst>
            <pc:docMk/>
            <pc:sldMk cId="2112669006" sldId="284"/>
            <ac:picMk id="2" creationId="{B6F6A3C7-E801-96B1-C078-71E9A9079700}"/>
          </ac:picMkLst>
        </pc:picChg>
        <pc:picChg chg="add mod modCrop">
          <ac:chgData name="Nazari, Shair" userId="9cd8286b-29ac-44f1-bef1-3aa065f32b13" providerId="ADAL" clId="{0BE8AEBD-2821-4DE3-864A-57C151AD5E13}" dt="2024-12-19T07:57:49.675" v="167" actId="1076"/>
          <ac:picMkLst>
            <pc:docMk/>
            <pc:sldMk cId="2112669006" sldId="284"/>
            <ac:picMk id="3" creationId="{E6E9A456-9181-9F99-C907-93B3ED351E60}"/>
          </ac:picMkLst>
        </pc:picChg>
        <pc:picChg chg="mod">
          <ac:chgData name="Nazari, Shair" userId="9cd8286b-29ac-44f1-bef1-3aa065f32b13" providerId="ADAL" clId="{0BE8AEBD-2821-4DE3-864A-57C151AD5E13}" dt="2024-12-19T07:57:48.144" v="166" actId="1076"/>
          <ac:picMkLst>
            <pc:docMk/>
            <pc:sldMk cId="2112669006" sldId="284"/>
            <ac:picMk id="5" creationId="{FFC9ECF6-8D43-E13A-6543-5CD4438CC81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C1976B-4350-4733-ADA9-BA9363593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DAD230-CBEC-4253-B04D-9EFA29E86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A254F9-99E0-4E44-A419-44050AD3A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C3C-9CE2-4C5A-8A38-1CAF269E4700}" type="datetimeFigureOut">
              <a:rPr lang="nl-NL" smtClean="0"/>
              <a:t>19-12-2024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E4BB0A-93AE-4374-A00E-12F89C386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E29070-1D58-41B8-AC80-BC8321A05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FA95-9813-434D-9552-7CDACB1D25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8516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91B5E6-21EB-47EE-B1D6-10DC2392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AE35AF7-93D4-4D39-9307-7A0B39C19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D76800-B256-42BD-8479-BCCD5DA14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C3C-9CE2-4C5A-8A38-1CAF269E4700}" type="datetimeFigureOut">
              <a:rPr lang="nl-NL" smtClean="0"/>
              <a:t>19-12-2024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DB964E-045D-41B2-A171-4F38C36E4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E8FEF0-B827-4B3E-86A8-9E0D8933D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FA95-9813-434D-9552-7CDACB1D25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18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EB14E63-A221-4113-BAE0-09069F7F86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A18FE19-41DE-437C-827B-0C5CDC261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739CCA-24F3-493F-BC8D-27DB9570E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C3C-9CE2-4C5A-8A38-1CAF269E4700}" type="datetimeFigureOut">
              <a:rPr lang="nl-NL" smtClean="0"/>
              <a:t>19-12-2024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63F013-7820-451A-A25F-EA88750BB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F455DF-29D4-479D-8BCA-AA4B21F68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FA95-9813-434D-9552-7CDACB1D25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677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6D274-9292-4BD8-8B65-985928C1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11BBBA-8D48-4E70-BBFA-CC5EB383A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480B61-0D24-4DAB-8F6C-C2E98F734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C3C-9CE2-4C5A-8A38-1CAF269E4700}" type="datetimeFigureOut">
              <a:rPr lang="nl-NL" smtClean="0"/>
              <a:t>19-12-2024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126FD4-EB2D-43E2-B381-3B5F144D2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C1BC69-F166-4220-BEC6-43F50E05B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FA95-9813-434D-9552-7CDACB1D25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419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FC876D-7CF5-4518-9BC3-EB537EA47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A2AC5D-E766-493C-9D06-52DCEAF89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704CB4-EB56-45F7-A55B-F556B112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C3C-9CE2-4C5A-8A38-1CAF269E4700}" type="datetimeFigureOut">
              <a:rPr lang="nl-NL" smtClean="0"/>
              <a:t>19-12-2024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535138-A46C-4583-98E9-F9A666631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A0DB7A-9A59-463E-A9D1-B964906C1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FA95-9813-434D-9552-7CDACB1D25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892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7A4FD6-10BC-4C5B-A3C9-08902F596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3644B6-9BDD-4771-AE1B-9F646598F4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0BFF11C-3972-42AB-B4C6-C8C96CC1D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70A3C6D-6BE9-4890-A26E-6170932D2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C3C-9CE2-4C5A-8A38-1CAF269E4700}" type="datetimeFigureOut">
              <a:rPr lang="nl-NL" smtClean="0"/>
              <a:t>19-12-2024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7DD1749-B2C3-44D2-B8A6-89E9AB7F5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8A460F5-9449-43A2-B0A5-4D8F3EFD2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FA95-9813-434D-9552-7CDACB1D25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773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C086C9-04FE-408B-AEC3-EA8024846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01CDC33-AF61-40E7-B32E-6B50585C4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2D7981F-A07B-4612-9753-19EC8B413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A05343A-849A-48E7-80C9-CB8A03D26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22646DF-546D-4022-8BF1-FFD063ABF3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6C3DADA-D030-415E-8DFC-2FC31288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C3C-9CE2-4C5A-8A38-1CAF269E4700}" type="datetimeFigureOut">
              <a:rPr lang="nl-NL" smtClean="0"/>
              <a:t>19-12-2024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89B52CD-E4DD-4202-A4E0-5B30876ED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0AE5A8B-22E6-4546-8ABB-3B8F635AB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FA95-9813-434D-9552-7CDACB1D25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893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15D80C-3DAD-473D-8307-028339D39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ED8BE11-DFB7-4169-B55C-0D07625C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C3C-9CE2-4C5A-8A38-1CAF269E4700}" type="datetimeFigureOut">
              <a:rPr lang="nl-NL" smtClean="0"/>
              <a:t>19-12-2024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A3DC1E5-E840-4DA1-952E-1823A069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D6D6F61-B996-43DB-9841-F0073A04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FA95-9813-434D-9552-7CDACB1D25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160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D82B523-287E-4529-8C11-A0E70E97C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C3C-9CE2-4C5A-8A38-1CAF269E4700}" type="datetimeFigureOut">
              <a:rPr lang="nl-NL" smtClean="0"/>
              <a:t>19-12-2024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88CEB52-7024-4334-AEFE-784541C7B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054A418-F90E-48F1-B05C-C420064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FA95-9813-434D-9552-7CDACB1D25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220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C4F0AB-FB2E-4F55-97A7-A1AE69169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86C852-FE52-419C-A5FC-8C97B2387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FB55C07-2D31-4FF1-95A7-A4FA69E3E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6DBCAA0-3651-4395-A28C-A15AFD715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C3C-9CE2-4C5A-8A38-1CAF269E4700}" type="datetimeFigureOut">
              <a:rPr lang="nl-NL" smtClean="0"/>
              <a:t>19-12-2024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FAD1DF9-F30B-4800-8FB1-EA2A3CA0F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24AE8A-C8A8-4CC6-AFFA-F74B5DA29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FA95-9813-434D-9552-7CDACB1D25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627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CCC7A-3158-4089-9F28-551C8B928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BF6265F-61DA-4522-A70C-2EB29BF322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976ED08-8C56-4AF4-B6F0-3C6208C84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9C70669-4C3D-4A88-B3A5-121302387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C3C-9CE2-4C5A-8A38-1CAF269E4700}" type="datetimeFigureOut">
              <a:rPr lang="nl-NL" smtClean="0"/>
              <a:t>19-12-2024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A42C6DB-AA4D-4A84-BEC6-7DFC45895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C1B04A1-73DA-4C3D-95CC-0692F9BB9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FA95-9813-434D-9552-7CDACB1D25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321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4C866BE-8BF2-4009-BB6F-9768390CF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D141EA-BD85-44B2-874B-34E2BD3D2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040E1B-D351-4B8A-A128-A9F36A4C7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5C3C-9CE2-4C5A-8A38-1CAF269E4700}" type="datetimeFigureOut">
              <a:rPr lang="nl-NL" smtClean="0"/>
              <a:t>19-12-2024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CA2440-F6F7-4832-B065-3CB4788BD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3CBAA9-6280-459C-BD91-D715BDAD3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0FA95-9813-434D-9552-7CDACB1D25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147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AEC2FE43-8BBD-4EB0-81D1-A660E2234636}"/>
              </a:ext>
            </a:extLst>
          </p:cNvPr>
          <p:cNvSpPr txBox="1"/>
          <p:nvPr/>
        </p:nvSpPr>
        <p:spPr>
          <a:xfrm>
            <a:off x="2505248" y="2432834"/>
            <a:ext cx="7531689" cy="161480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nl-NL" sz="3200" b="1" dirty="0">
                <a:solidFill>
                  <a:srgbClr val="555566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Wiskunde 1-2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nl-NL" sz="3200" b="1" dirty="0">
                <a:solidFill>
                  <a:srgbClr val="555566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Oefentoets 01 met uitwerking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247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F76E3-7A69-307C-B537-C14A8CB73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740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7B13D-1A8D-DB9A-1F90-123EC841B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862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ED170-E8F6-265F-E92F-06330C85C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162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D63CC3A3-40D3-FC30-653E-D10215F6E8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36" r="4157" b="58004"/>
          <a:stretch/>
        </p:blipFill>
        <p:spPr>
          <a:xfrm>
            <a:off x="260349" y="393535"/>
            <a:ext cx="6229351" cy="269891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10C0B58-E751-DCBA-40CF-D90071EC97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2" t="53752" r="8261" b="2374"/>
          <a:stretch/>
        </p:blipFill>
        <p:spPr>
          <a:xfrm>
            <a:off x="5556249" y="3581235"/>
            <a:ext cx="6229351" cy="281956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57538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98251-CBD1-CEE5-B085-535406E67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63662CA-D7A2-D86F-7F5E-B69CBF6CD0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1146"/>
          <a:stretch/>
        </p:blipFill>
        <p:spPr>
          <a:xfrm>
            <a:off x="466307" y="409107"/>
            <a:ext cx="7761009" cy="106087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F2E7867-49CE-AB6F-1D41-1B8FD29E6D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840"/>
          <a:stretch/>
        </p:blipFill>
        <p:spPr>
          <a:xfrm>
            <a:off x="6019044" y="5052864"/>
            <a:ext cx="5614156" cy="143254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91B337B-5305-A64B-B739-3B16D8874E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09" t="11267" r="46316" b="63836"/>
          <a:stretch/>
        </p:blipFill>
        <p:spPr>
          <a:xfrm>
            <a:off x="350728" y="1589068"/>
            <a:ext cx="5484922" cy="346379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7899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0C039-733D-F466-A416-874E5B2CA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0857887-D8C7-FBF5-2D27-BB764A31DE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1146"/>
          <a:stretch/>
        </p:blipFill>
        <p:spPr>
          <a:xfrm>
            <a:off x="466307" y="409107"/>
            <a:ext cx="7761009" cy="106087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0C33C27E-3918-F8C2-7CAD-2FA5C41A6D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840"/>
          <a:stretch/>
        </p:blipFill>
        <p:spPr>
          <a:xfrm>
            <a:off x="6019044" y="5052864"/>
            <a:ext cx="5614156" cy="143254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4A06812-5DD4-FA94-229A-9B9840E1D6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97" t="35451" r="56711" b="47536"/>
          <a:stretch/>
        </p:blipFill>
        <p:spPr>
          <a:xfrm>
            <a:off x="350727" y="1589068"/>
            <a:ext cx="5508095" cy="306548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82111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D41AA-D65F-13E0-89C1-E5248BDE3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C9ECF6-8D43-E13A-6543-5CD4438CC8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1146"/>
          <a:stretch/>
        </p:blipFill>
        <p:spPr>
          <a:xfrm>
            <a:off x="0" y="78907"/>
            <a:ext cx="7761009" cy="106087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B6F6A3C7-E801-96B1-C078-71E9A90797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840"/>
          <a:stretch/>
        </p:blipFill>
        <p:spPr>
          <a:xfrm>
            <a:off x="5098294" y="2792264"/>
            <a:ext cx="5614156" cy="143254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6E9A456-9181-9F99-C907-93B3ED351E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26" t="53103" r="47399" b="3520"/>
          <a:stretch/>
        </p:blipFill>
        <p:spPr>
          <a:xfrm>
            <a:off x="185628" y="1273135"/>
            <a:ext cx="4195872" cy="461652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12669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0F9D2-8B7F-4A1F-6E80-9E32AC312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002C8F3-C2A6-46B8-B4EC-997F706A2B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r="49059" b="63104"/>
          <a:stretch/>
        </p:blipFill>
        <p:spPr>
          <a:xfrm>
            <a:off x="174538" y="213588"/>
            <a:ext cx="2505162" cy="239870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3378124-8327-857B-5205-EA5437D656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410" t="6981" r="4149" b="35185"/>
          <a:stretch/>
        </p:blipFill>
        <p:spPr>
          <a:xfrm>
            <a:off x="2927351" y="213588"/>
            <a:ext cx="3530600" cy="607410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2B10E75-9781-F0BE-18D3-FCEADADC8F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53" t="71069" r="5144" b="2133"/>
          <a:stretch/>
        </p:blipFill>
        <p:spPr>
          <a:xfrm>
            <a:off x="6705602" y="4336037"/>
            <a:ext cx="5073651" cy="1951655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15310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23BD4-0D1C-99F1-6D7C-49A735A93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A69DC79-4F78-0250-A808-24C038CB85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6712" b="72487"/>
          <a:stretch/>
        </p:blipFill>
        <p:spPr>
          <a:xfrm>
            <a:off x="2476437" y="209407"/>
            <a:ext cx="7239125" cy="27347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9431C2A-0779-FD4A-3A1A-0E2FDE87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07" t="28994" r="9402" b="29338"/>
          <a:stretch/>
        </p:blipFill>
        <p:spPr>
          <a:xfrm>
            <a:off x="476125" y="3429000"/>
            <a:ext cx="5071157" cy="280035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AA61EE5-0BB4-15BF-A2B8-16A8BD2807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37" t="71346" r="1048" b="230"/>
          <a:stretch/>
        </p:blipFill>
        <p:spPr>
          <a:xfrm>
            <a:off x="6095999" y="3822700"/>
            <a:ext cx="5557651" cy="191135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36275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9B073-A6DB-A258-FEC5-9A9DADBA9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7407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A0752-7E63-1E86-C114-5D44A2C49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6279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7</Words>
  <Application>Microsoft Office PowerPoint</Application>
  <PresentationFormat>Breedbeeld</PresentationFormat>
  <Paragraphs>2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Proeftoets Wiskunde 1-1</dc:title>
  <dc:creator>Nazari, Shair</dc:creator>
  <cp:lastModifiedBy>Nazari, Shair</cp:lastModifiedBy>
  <cp:revision>2</cp:revision>
  <dcterms:created xsi:type="dcterms:W3CDTF">2020-11-04T08:07:02Z</dcterms:created>
  <dcterms:modified xsi:type="dcterms:W3CDTF">2024-12-19T08:23:56Z</dcterms:modified>
</cp:coreProperties>
</file>